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63" r:id="rId4"/>
    <p:sldId id="259" r:id="rId5"/>
    <p:sldId id="261" r:id="rId6"/>
    <p:sldId id="264" r:id="rId7"/>
    <p:sldId id="260"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6" d="100"/>
          <a:sy n="96" d="100"/>
        </p:scale>
        <p:origin x="13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zamil Ahmad" userId="650819911e448e51" providerId="LiveId" clId="{6B946418-CD8E-4AD6-BE49-1382C1CAB838}"/>
    <pc:docChg chg="modSld">
      <pc:chgData name="Muzamil Ahmad" userId="650819911e448e51" providerId="LiveId" clId="{6B946418-CD8E-4AD6-BE49-1382C1CAB838}" dt="2022-09-06T15:27:28.978" v="0"/>
      <pc:docMkLst>
        <pc:docMk/>
      </pc:docMkLst>
      <pc:sldChg chg="modSp">
        <pc:chgData name="Muzamil Ahmad" userId="650819911e448e51" providerId="LiveId" clId="{6B946418-CD8E-4AD6-BE49-1382C1CAB838}" dt="2022-09-06T15:27:28.978" v="0"/>
        <pc:sldMkLst>
          <pc:docMk/>
          <pc:sldMk cId="1090233798" sldId="259"/>
        </pc:sldMkLst>
        <pc:spChg chg="mod">
          <ac:chgData name="Muzamil Ahmad" userId="650819911e448e51" providerId="LiveId" clId="{6B946418-CD8E-4AD6-BE49-1382C1CAB838}" dt="2022-09-06T15:27:28.978" v="0"/>
          <ac:spMkLst>
            <pc:docMk/>
            <pc:sldMk cId="1090233798" sldId="259"/>
            <ac:spMk id="6" creationId="{2C199859-9B3D-6042-9DB3-6995C478E830}"/>
          </ac:spMkLst>
        </pc:spChg>
      </pc:sldChg>
      <pc:sldChg chg="modSp">
        <pc:chgData name="Muzamil Ahmad" userId="650819911e448e51" providerId="LiveId" clId="{6B946418-CD8E-4AD6-BE49-1382C1CAB838}" dt="2022-09-06T15:27:28.978" v="0"/>
        <pc:sldMkLst>
          <pc:docMk/>
          <pc:sldMk cId="637509169" sldId="260"/>
        </pc:sldMkLst>
        <pc:spChg chg="mod">
          <ac:chgData name="Muzamil Ahmad" userId="650819911e448e51" providerId="LiveId" clId="{6B946418-CD8E-4AD6-BE49-1382C1CAB838}" dt="2022-09-06T15:27:28.978" v="0"/>
          <ac:spMkLst>
            <pc:docMk/>
            <pc:sldMk cId="637509169" sldId="260"/>
            <ac:spMk id="4" creationId="{0B8046A5-6431-0E0E-0212-7FE31D6075C5}"/>
          </ac:spMkLst>
        </pc:spChg>
      </pc:sldChg>
      <pc:sldChg chg="modSp">
        <pc:chgData name="Muzamil Ahmad" userId="650819911e448e51" providerId="LiveId" clId="{6B946418-CD8E-4AD6-BE49-1382C1CAB838}" dt="2022-09-06T15:27:28.978" v="0"/>
        <pc:sldMkLst>
          <pc:docMk/>
          <pc:sldMk cId="3375547603" sldId="264"/>
        </pc:sldMkLst>
        <pc:spChg chg="mod">
          <ac:chgData name="Muzamil Ahmad" userId="650819911e448e51" providerId="LiveId" clId="{6B946418-CD8E-4AD6-BE49-1382C1CAB838}" dt="2022-09-06T15:27:28.978" v="0"/>
          <ac:spMkLst>
            <pc:docMk/>
            <pc:sldMk cId="3375547603" sldId="264"/>
            <ac:spMk id="2" creationId="{DE869D3A-1793-8C9F-FD60-F814C29FAB19}"/>
          </ac:spMkLst>
        </pc:spChg>
      </pc:sldChg>
    </pc:docChg>
  </pc:docChgLst>
</pc:chgInfo>
</file>

<file path=ppt/media/image1.jp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9/6/2022</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9/6/2022</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9/6/2022</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1161B-5269-267C-993F-2D325E622CC1}"/>
              </a:ext>
            </a:extLst>
          </p:cNvPr>
          <p:cNvSpPr>
            <a:spLocks noGrp="1"/>
          </p:cNvSpPr>
          <p:nvPr>
            <p:ph type="ctrTitle"/>
          </p:nvPr>
        </p:nvSpPr>
        <p:spPr/>
        <p:txBody>
          <a:bodyPr/>
          <a:lstStyle/>
          <a:p>
            <a:r>
              <a:rPr lang="en-US" dirty="0"/>
              <a:t>Blood Donor Management </a:t>
            </a:r>
            <a:r>
              <a:rPr lang="en-US" dirty="0" err="1"/>
              <a:t>Sytem</a:t>
            </a:r>
            <a:endParaRPr lang="LID4096" dirty="0"/>
          </a:p>
        </p:txBody>
      </p:sp>
      <p:sp>
        <p:nvSpPr>
          <p:cNvPr id="3" name="Subtitle 2">
            <a:extLst>
              <a:ext uri="{FF2B5EF4-FFF2-40B4-BE49-F238E27FC236}">
                <a16:creationId xmlns:a16="http://schemas.microsoft.com/office/drawing/2014/main" id="{B9610DCF-0088-595F-C443-82A0A6CDD85F}"/>
              </a:ext>
            </a:extLst>
          </p:cNvPr>
          <p:cNvSpPr>
            <a:spLocks noGrp="1"/>
          </p:cNvSpPr>
          <p:nvPr>
            <p:ph type="subTitle" idx="1"/>
          </p:nvPr>
        </p:nvSpPr>
        <p:spPr/>
        <p:txBody>
          <a:bodyPr/>
          <a:lstStyle/>
          <a:p>
            <a:r>
              <a:rPr lang="en-US" dirty="0"/>
              <a:t>Muhammad Uzair </a:t>
            </a:r>
            <a:r>
              <a:rPr lang="en-US" dirty="0" err="1"/>
              <a:t>baig</a:t>
            </a:r>
            <a:endParaRPr lang="en-US" dirty="0"/>
          </a:p>
          <a:p>
            <a:r>
              <a:rPr lang="en-US" dirty="0"/>
              <a:t>Bsef19m540</a:t>
            </a:r>
          </a:p>
          <a:p>
            <a:endParaRPr lang="LID4096" dirty="0"/>
          </a:p>
        </p:txBody>
      </p:sp>
    </p:spTree>
    <p:extLst>
      <p:ext uri="{BB962C8B-B14F-4D97-AF65-F5344CB8AC3E}">
        <p14:creationId xmlns:p14="http://schemas.microsoft.com/office/powerpoint/2010/main" val="1549294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65CD0C-1A7F-55E3-6EA7-5FE68733116F}"/>
              </a:ext>
            </a:extLst>
          </p:cNvPr>
          <p:cNvPicPr>
            <a:picLocks noChangeAspect="1"/>
          </p:cNvPicPr>
          <p:nvPr/>
        </p:nvPicPr>
        <p:blipFill>
          <a:blip r:embed="rId2"/>
          <a:stretch>
            <a:fillRect/>
          </a:stretch>
        </p:blipFill>
        <p:spPr>
          <a:xfrm>
            <a:off x="5363374" y="1301813"/>
            <a:ext cx="6428411" cy="3108664"/>
          </a:xfrm>
          <a:prstGeom prst="rect">
            <a:avLst/>
          </a:prstGeom>
        </p:spPr>
      </p:pic>
      <p:sp>
        <p:nvSpPr>
          <p:cNvPr id="6" name="TextBox 5">
            <a:extLst>
              <a:ext uri="{FF2B5EF4-FFF2-40B4-BE49-F238E27FC236}">
                <a16:creationId xmlns:a16="http://schemas.microsoft.com/office/drawing/2014/main" id="{534A454E-F97A-3987-203D-9D0F63DA65E7}"/>
              </a:ext>
            </a:extLst>
          </p:cNvPr>
          <p:cNvSpPr txBox="1"/>
          <p:nvPr/>
        </p:nvSpPr>
        <p:spPr>
          <a:xfrm>
            <a:off x="174929" y="1301813"/>
            <a:ext cx="4349364" cy="2523768"/>
          </a:xfrm>
          <a:prstGeom prst="rect">
            <a:avLst/>
          </a:prstGeom>
          <a:noFill/>
        </p:spPr>
        <p:txBody>
          <a:bodyPr wrap="square" rtlCol="0">
            <a:spAutoFit/>
          </a:bodyPr>
          <a:lstStyle/>
          <a:p>
            <a:r>
              <a:rPr lang="en-US" sz="3200" b="1" dirty="0"/>
              <a:t>Login Page</a:t>
            </a:r>
          </a:p>
          <a:p>
            <a:br>
              <a:rPr lang="en-US" dirty="0"/>
            </a:br>
            <a:r>
              <a:rPr lang="en-US" dirty="0"/>
              <a:t>The super admin or user can login into the system by entering their email and password. If the user is not already registered in the system, the user will click the “Don’t have account” button and will be directed to the signup page.</a:t>
            </a:r>
            <a:endParaRPr lang="LID4096" dirty="0"/>
          </a:p>
        </p:txBody>
      </p:sp>
    </p:spTree>
    <p:extLst>
      <p:ext uri="{BB962C8B-B14F-4D97-AF65-F5344CB8AC3E}">
        <p14:creationId xmlns:p14="http://schemas.microsoft.com/office/powerpoint/2010/main" val="1773902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80BCB5-4931-BB66-5BF1-7D7177DC9F9E}"/>
              </a:ext>
            </a:extLst>
          </p:cNvPr>
          <p:cNvPicPr>
            <a:picLocks noChangeAspect="1"/>
          </p:cNvPicPr>
          <p:nvPr/>
        </p:nvPicPr>
        <p:blipFill>
          <a:blip r:embed="rId2"/>
          <a:stretch>
            <a:fillRect/>
          </a:stretch>
        </p:blipFill>
        <p:spPr>
          <a:xfrm>
            <a:off x="5531459" y="1301813"/>
            <a:ext cx="6327326" cy="3031648"/>
          </a:xfrm>
          <a:prstGeom prst="rect">
            <a:avLst/>
          </a:prstGeom>
        </p:spPr>
      </p:pic>
      <p:sp>
        <p:nvSpPr>
          <p:cNvPr id="2" name="TextBox 1">
            <a:extLst>
              <a:ext uri="{FF2B5EF4-FFF2-40B4-BE49-F238E27FC236}">
                <a16:creationId xmlns:a16="http://schemas.microsoft.com/office/drawing/2014/main" id="{5CE99CB2-C718-64F0-04AF-A53370A3BDA6}"/>
              </a:ext>
            </a:extLst>
          </p:cNvPr>
          <p:cNvSpPr txBox="1"/>
          <p:nvPr/>
        </p:nvSpPr>
        <p:spPr>
          <a:xfrm>
            <a:off x="174929" y="1301813"/>
            <a:ext cx="4349364" cy="4185761"/>
          </a:xfrm>
          <a:prstGeom prst="rect">
            <a:avLst/>
          </a:prstGeom>
          <a:noFill/>
        </p:spPr>
        <p:txBody>
          <a:bodyPr wrap="square" rtlCol="0">
            <a:spAutoFit/>
          </a:bodyPr>
          <a:lstStyle/>
          <a:p>
            <a:r>
              <a:rPr lang="en-US" sz="3200" b="1" dirty="0"/>
              <a:t>Signup Page</a:t>
            </a:r>
          </a:p>
          <a:p>
            <a:br>
              <a:rPr lang="en-US" dirty="0"/>
            </a:br>
            <a:r>
              <a:rPr lang="en-US" dirty="0"/>
              <a:t>The user can signup or register into the system by entering their email and password. </a:t>
            </a:r>
            <a:br>
              <a:rPr lang="en-US" dirty="0"/>
            </a:br>
            <a:r>
              <a:rPr lang="en-US" dirty="0"/>
              <a:t>The confirm password field is used to check if the user has entered the correct password. It help to avoid typographical errors while selecting/entering a password for your account. After clicking the Signup button the user is directed to the login page, from where he can log into his account. If the user already has a account he can directly go to login page by clicking the “Already have account button”.</a:t>
            </a:r>
            <a:endParaRPr lang="LID4096" dirty="0"/>
          </a:p>
        </p:txBody>
      </p:sp>
    </p:spTree>
    <p:extLst>
      <p:ext uri="{BB962C8B-B14F-4D97-AF65-F5344CB8AC3E}">
        <p14:creationId xmlns:p14="http://schemas.microsoft.com/office/powerpoint/2010/main" val="3487129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7475D50-0E42-E321-609B-59533646E918}"/>
              </a:ext>
            </a:extLst>
          </p:cNvPr>
          <p:cNvPicPr>
            <a:picLocks noChangeAspect="1"/>
          </p:cNvPicPr>
          <p:nvPr/>
        </p:nvPicPr>
        <p:blipFill>
          <a:blip r:embed="rId2"/>
          <a:stretch>
            <a:fillRect/>
          </a:stretch>
        </p:blipFill>
        <p:spPr>
          <a:xfrm>
            <a:off x="5639886" y="1301813"/>
            <a:ext cx="6271168" cy="2968037"/>
          </a:xfrm>
          <a:prstGeom prst="rect">
            <a:avLst/>
          </a:prstGeom>
        </p:spPr>
      </p:pic>
      <p:sp>
        <p:nvSpPr>
          <p:cNvPr id="6" name="TextBox 5">
            <a:extLst>
              <a:ext uri="{FF2B5EF4-FFF2-40B4-BE49-F238E27FC236}">
                <a16:creationId xmlns:a16="http://schemas.microsoft.com/office/drawing/2014/main" id="{2C199859-9B3D-6042-9DB3-6995C478E830}"/>
              </a:ext>
            </a:extLst>
          </p:cNvPr>
          <p:cNvSpPr txBox="1"/>
          <p:nvPr/>
        </p:nvSpPr>
        <p:spPr>
          <a:xfrm>
            <a:off x="174928" y="1301813"/>
            <a:ext cx="4945711" cy="2800767"/>
          </a:xfrm>
          <a:prstGeom prst="rect">
            <a:avLst/>
          </a:prstGeom>
          <a:noFill/>
        </p:spPr>
        <p:txBody>
          <a:bodyPr wrap="square" rtlCol="0">
            <a:spAutoFit/>
          </a:bodyPr>
          <a:lstStyle/>
          <a:p>
            <a:r>
              <a:rPr lang="en-US" sz="3200" b="1" dirty="0"/>
              <a:t>Admin Dashboard Page</a:t>
            </a:r>
          </a:p>
          <a:p>
            <a:br>
              <a:rPr lang="en-US" dirty="0"/>
            </a:br>
            <a:r>
              <a:rPr lang="en-US" dirty="0"/>
              <a:t>The super admin can use the dashboard to perform the following functionalities</a:t>
            </a:r>
            <a:br>
              <a:rPr lang="en-US" dirty="0"/>
            </a:br>
            <a:r>
              <a:rPr lang="en-US" dirty="0"/>
              <a:t>1)  Add donor record</a:t>
            </a:r>
            <a:br>
              <a:rPr lang="en-US" dirty="0"/>
            </a:br>
            <a:r>
              <a:rPr lang="en-US" dirty="0"/>
              <a:t>2)  View donor record</a:t>
            </a:r>
            <a:br>
              <a:rPr lang="en-US" dirty="0"/>
            </a:br>
            <a:r>
              <a:rPr lang="en-US" dirty="0"/>
              <a:t>3)  Update donor record</a:t>
            </a:r>
            <a:br>
              <a:rPr lang="en-US" dirty="0"/>
            </a:br>
            <a:r>
              <a:rPr lang="en-US" dirty="0"/>
              <a:t>4)  Delete donor record</a:t>
            </a:r>
            <a:br>
              <a:rPr lang="en-US" dirty="0"/>
            </a:br>
            <a:r>
              <a:rPr lang="en-US" dirty="0"/>
              <a:t>5)  Search donor record</a:t>
            </a:r>
            <a:endParaRPr lang="LID4096" dirty="0"/>
          </a:p>
        </p:txBody>
      </p:sp>
    </p:spTree>
    <p:extLst>
      <p:ext uri="{BB962C8B-B14F-4D97-AF65-F5344CB8AC3E}">
        <p14:creationId xmlns:p14="http://schemas.microsoft.com/office/powerpoint/2010/main" val="1090233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9510FFC-5E11-BFC4-4FFC-1597F951E4AE}"/>
              </a:ext>
            </a:extLst>
          </p:cNvPr>
          <p:cNvPicPr>
            <a:picLocks noChangeAspect="1"/>
          </p:cNvPicPr>
          <p:nvPr/>
        </p:nvPicPr>
        <p:blipFill>
          <a:blip r:embed="rId2"/>
          <a:stretch>
            <a:fillRect/>
          </a:stretch>
        </p:blipFill>
        <p:spPr>
          <a:xfrm>
            <a:off x="5371633" y="1301813"/>
            <a:ext cx="6512241" cy="2856486"/>
          </a:xfrm>
          <a:prstGeom prst="rect">
            <a:avLst/>
          </a:prstGeom>
        </p:spPr>
      </p:pic>
      <p:sp>
        <p:nvSpPr>
          <p:cNvPr id="6" name="TextBox 5">
            <a:extLst>
              <a:ext uri="{FF2B5EF4-FFF2-40B4-BE49-F238E27FC236}">
                <a16:creationId xmlns:a16="http://schemas.microsoft.com/office/drawing/2014/main" id="{429197CC-12A3-E598-800E-3E3BBA7E8EBE}"/>
              </a:ext>
            </a:extLst>
          </p:cNvPr>
          <p:cNvSpPr txBox="1"/>
          <p:nvPr/>
        </p:nvSpPr>
        <p:spPr>
          <a:xfrm>
            <a:off x="174928" y="1301813"/>
            <a:ext cx="4945711" cy="1692771"/>
          </a:xfrm>
          <a:prstGeom prst="rect">
            <a:avLst/>
          </a:prstGeom>
          <a:noFill/>
        </p:spPr>
        <p:txBody>
          <a:bodyPr wrap="square" rtlCol="0">
            <a:spAutoFit/>
          </a:bodyPr>
          <a:lstStyle/>
          <a:p>
            <a:r>
              <a:rPr lang="en-US" sz="3200" b="1" dirty="0"/>
              <a:t>Admin Dashboard Page</a:t>
            </a:r>
          </a:p>
          <a:p>
            <a:br>
              <a:rPr lang="en-US" dirty="0"/>
            </a:br>
            <a:r>
              <a:rPr lang="en-US" dirty="0"/>
              <a:t>The super admin can delete a user by clicking the delete button. The system asks for confirmation before deleting.</a:t>
            </a:r>
            <a:endParaRPr lang="LID4096" dirty="0"/>
          </a:p>
        </p:txBody>
      </p:sp>
    </p:spTree>
    <p:extLst>
      <p:ext uri="{BB962C8B-B14F-4D97-AF65-F5344CB8AC3E}">
        <p14:creationId xmlns:p14="http://schemas.microsoft.com/office/powerpoint/2010/main" val="4000589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1327B2-E6F2-6869-F446-4D8B9BACBD2A}"/>
              </a:ext>
            </a:extLst>
          </p:cNvPr>
          <p:cNvPicPr>
            <a:picLocks noChangeAspect="1"/>
          </p:cNvPicPr>
          <p:nvPr/>
        </p:nvPicPr>
        <p:blipFill>
          <a:blip r:embed="rId2"/>
          <a:stretch>
            <a:fillRect/>
          </a:stretch>
        </p:blipFill>
        <p:spPr>
          <a:xfrm>
            <a:off x="6728072" y="748859"/>
            <a:ext cx="4332191" cy="4312880"/>
          </a:xfrm>
          <a:prstGeom prst="rect">
            <a:avLst/>
          </a:prstGeom>
        </p:spPr>
      </p:pic>
      <p:sp>
        <p:nvSpPr>
          <p:cNvPr id="2" name="TextBox 1">
            <a:extLst>
              <a:ext uri="{FF2B5EF4-FFF2-40B4-BE49-F238E27FC236}">
                <a16:creationId xmlns:a16="http://schemas.microsoft.com/office/drawing/2014/main" id="{DE869D3A-1793-8C9F-FD60-F814C29FAB19}"/>
              </a:ext>
            </a:extLst>
          </p:cNvPr>
          <p:cNvSpPr txBox="1"/>
          <p:nvPr/>
        </p:nvSpPr>
        <p:spPr>
          <a:xfrm>
            <a:off x="174928" y="1301813"/>
            <a:ext cx="4945711" cy="2523768"/>
          </a:xfrm>
          <a:prstGeom prst="rect">
            <a:avLst/>
          </a:prstGeom>
          <a:noFill/>
        </p:spPr>
        <p:txBody>
          <a:bodyPr wrap="square" rtlCol="0">
            <a:spAutoFit/>
          </a:bodyPr>
          <a:lstStyle/>
          <a:p>
            <a:r>
              <a:rPr lang="en-US" sz="3200" b="1" dirty="0"/>
              <a:t>Admin Dashboard Page</a:t>
            </a:r>
          </a:p>
          <a:p>
            <a:br>
              <a:rPr lang="en-US" dirty="0"/>
            </a:br>
            <a:r>
              <a:rPr lang="en-US" dirty="0"/>
              <a:t>The super admin can update a user by clicking the update button. A new windows will be opened and all the information of the donor will be prefilled. Super admin can edit the desired information and then click the update button to successfully update the record. </a:t>
            </a:r>
            <a:endParaRPr lang="LID4096" dirty="0"/>
          </a:p>
        </p:txBody>
      </p:sp>
    </p:spTree>
    <p:extLst>
      <p:ext uri="{BB962C8B-B14F-4D97-AF65-F5344CB8AC3E}">
        <p14:creationId xmlns:p14="http://schemas.microsoft.com/office/powerpoint/2010/main" val="3375547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154BC7-96F9-9275-45EF-14708CB31EF6}"/>
              </a:ext>
            </a:extLst>
          </p:cNvPr>
          <p:cNvPicPr>
            <a:picLocks noChangeAspect="1"/>
          </p:cNvPicPr>
          <p:nvPr/>
        </p:nvPicPr>
        <p:blipFill>
          <a:blip r:embed="rId2"/>
          <a:stretch>
            <a:fillRect/>
          </a:stretch>
        </p:blipFill>
        <p:spPr>
          <a:xfrm>
            <a:off x="5539851" y="1301813"/>
            <a:ext cx="6347349" cy="2956980"/>
          </a:xfrm>
          <a:prstGeom prst="rect">
            <a:avLst/>
          </a:prstGeom>
        </p:spPr>
      </p:pic>
      <p:sp>
        <p:nvSpPr>
          <p:cNvPr id="4" name="TextBox 3">
            <a:extLst>
              <a:ext uri="{FF2B5EF4-FFF2-40B4-BE49-F238E27FC236}">
                <a16:creationId xmlns:a16="http://schemas.microsoft.com/office/drawing/2014/main" id="{0B8046A5-6431-0E0E-0212-7FE31D6075C5}"/>
              </a:ext>
            </a:extLst>
          </p:cNvPr>
          <p:cNvSpPr txBox="1"/>
          <p:nvPr/>
        </p:nvSpPr>
        <p:spPr>
          <a:xfrm>
            <a:off x="174928" y="1301813"/>
            <a:ext cx="4945711" cy="1969770"/>
          </a:xfrm>
          <a:prstGeom prst="rect">
            <a:avLst/>
          </a:prstGeom>
          <a:noFill/>
        </p:spPr>
        <p:txBody>
          <a:bodyPr wrap="square" rtlCol="0">
            <a:spAutoFit/>
          </a:bodyPr>
          <a:lstStyle/>
          <a:p>
            <a:r>
              <a:rPr lang="en-US" sz="3200" b="1" dirty="0"/>
              <a:t>User Dashboard Page</a:t>
            </a:r>
          </a:p>
          <a:p>
            <a:br>
              <a:rPr lang="en-US" dirty="0"/>
            </a:br>
            <a:r>
              <a:rPr lang="en-US" dirty="0"/>
              <a:t>The user can use the dashboard to perform the following functionalities</a:t>
            </a:r>
            <a:br>
              <a:rPr lang="en-US" dirty="0"/>
            </a:br>
            <a:r>
              <a:rPr lang="en-US" dirty="0"/>
              <a:t>1)  View donor record</a:t>
            </a:r>
            <a:br>
              <a:rPr lang="en-US" dirty="0"/>
            </a:br>
            <a:r>
              <a:rPr lang="en-US" dirty="0"/>
              <a:t>2)  Search donor record</a:t>
            </a:r>
            <a:endParaRPr lang="LID4096" dirty="0"/>
          </a:p>
        </p:txBody>
      </p:sp>
    </p:spTree>
    <p:extLst>
      <p:ext uri="{BB962C8B-B14F-4D97-AF65-F5344CB8AC3E}">
        <p14:creationId xmlns:p14="http://schemas.microsoft.com/office/powerpoint/2010/main" val="637509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457387-8D8D-AED2-5B22-46B5F1CB1B2C}"/>
              </a:ext>
            </a:extLst>
          </p:cNvPr>
          <p:cNvSpPr txBox="1"/>
          <p:nvPr/>
        </p:nvSpPr>
        <p:spPr>
          <a:xfrm>
            <a:off x="3293165" y="580443"/>
            <a:ext cx="5605670" cy="584775"/>
          </a:xfrm>
          <a:prstGeom prst="rect">
            <a:avLst/>
          </a:prstGeom>
          <a:noFill/>
        </p:spPr>
        <p:txBody>
          <a:bodyPr wrap="square" rtlCol="0">
            <a:spAutoFit/>
          </a:bodyPr>
          <a:lstStyle/>
          <a:p>
            <a:pPr algn="ctr"/>
            <a:r>
              <a:rPr lang="en-US" sz="3200" b="1" dirty="0"/>
              <a:t>Video</a:t>
            </a:r>
            <a:endParaRPr lang="LID4096" sz="3200" b="1" dirty="0"/>
          </a:p>
        </p:txBody>
      </p:sp>
      <p:pic>
        <p:nvPicPr>
          <p:cNvPr id="4" name="bandicam 2022-09-06 20-17-43-545">
            <a:hlinkClick r:id="" action="ppaction://media"/>
            <a:extLst>
              <a:ext uri="{FF2B5EF4-FFF2-40B4-BE49-F238E27FC236}">
                <a16:creationId xmlns:a16="http://schemas.microsoft.com/office/drawing/2014/main" id="{743B79CA-3FE2-7093-D0E2-4C9F3716268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30184" y="1423282"/>
            <a:ext cx="9131632" cy="5136543"/>
          </a:xfrm>
          <a:prstGeom prst="rect">
            <a:avLst/>
          </a:prstGeom>
        </p:spPr>
      </p:pic>
    </p:spTree>
    <p:extLst>
      <p:ext uri="{BB962C8B-B14F-4D97-AF65-F5344CB8AC3E}">
        <p14:creationId xmlns:p14="http://schemas.microsoft.com/office/powerpoint/2010/main" val="2677228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7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59</TotalTime>
  <Words>310</Words>
  <Application>Microsoft Office PowerPoint</Application>
  <PresentationFormat>Widescreen</PresentationFormat>
  <Paragraphs>16</Paragraphs>
  <Slides>8</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Gill Sans MT</vt:lpstr>
      <vt:lpstr>Gallery</vt:lpstr>
      <vt:lpstr>Blood Donor Management Sytem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Blood Donor Management Sytem</dc:title>
  <dc:creator>Muzamil Ahmad</dc:creator>
  <cp:lastModifiedBy>Muzamil Ahmad</cp:lastModifiedBy>
  <cp:revision>2</cp:revision>
  <dcterms:created xsi:type="dcterms:W3CDTF">2022-09-06T14:28:23Z</dcterms:created>
  <dcterms:modified xsi:type="dcterms:W3CDTF">2022-09-06T15:27:38Z</dcterms:modified>
</cp:coreProperties>
</file>

<file path=docProps/thumbnail.jpeg>
</file>